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4"/>
  </p:notesMasterIdLst>
  <p:sldIdLst>
    <p:sldId id="256" r:id="rId2"/>
    <p:sldId id="282" r:id="rId3"/>
    <p:sldId id="276" r:id="rId4"/>
    <p:sldId id="263" r:id="rId5"/>
    <p:sldId id="281" r:id="rId6"/>
    <p:sldId id="283" r:id="rId7"/>
    <p:sldId id="285" r:id="rId8"/>
    <p:sldId id="284" r:id="rId9"/>
    <p:sldId id="288" r:id="rId10"/>
    <p:sldId id="289" r:id="rId11"/>
    <p:sldId id="290" r:id="rId12"/>
    <p:sldId id="264" r:id="rId13"/>
    <p:sldId id="265" r:id="rId14"/>
    <p:sldId id="266" r:id="rId15"/>
    <p:sldId id="271" r:id="rId16"/>
    <p:sldId id="267" r:id="rId17"/>
    <p:sldId id="268" r:id="rId18"/>
    <p:sldId id="269" r:id="rId19"/>
    <p:sldId id="270" r:id="rId20"/>
    <p:sldId id="291" r:id="rId21"/>
    <p:sldId id="261" r:id="rId22"/>
    <p:sldId id="262" r:id="rId23"/>
    <p:sldId id="258" r:id="rId24"/>
    <p:sldId id="286" r:id="rId25"/>
    <p:sldId id="272" r:id="rId26"/>
    <p:sldId id="278" r:id="rId27"/>
    <p:sldId id="273" r:id="rId28"/>
    <p:sldId id="287" r:id="rId29"/>
    <p:sldId id="274" r:id="rId30"/>
    <p:sldId id="275" r:id="rId31"/>
    <p:sldId id="280" r:id="rId32"/>
    <p:sldId id="279" r:id="rId3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6154" autoAdjust="0"/>
  </p:normalViewPr>
  <p:slideViewPr>
    <p:cSldViewPr>
      <p:cViewPr>
        <p:scale>
          <a:sx n="78" d="100"/>
          <a:sy n="78" d="100"/>
        </p:scale>
        <p:origin x="-900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7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5E4D4-9675-4025-B5B0-12E3FB983C04}" type="datetimeFigureOut">
              <a:rPr lang="sk-SK" smtClean="0"/>
              <a:t>30.8.2022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F9F2A8-49F9-4359-98F2-30255EE24DE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81013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9F2A8-49F9-4359-98F2-30255EE24DED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05224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Upravte štýl predlohy podnadpisov</a:t>
            </a:r>
            <a:endParaRPr kumimoji="0" lang="en-US"/>
          </a:p>
        </p:txBody>
      </p:sp>
      <p:sp>
        <p:nvSpPr>
          <p:cNvPr id="16" name="Zástupný symbol dátum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4FF8-F809-4308-B744-F52C4D093F12}" type="datetimeFigureOut">
              <a:rPr lang="sk-SK" smtClean="0"/>
              <a:t>30.8.2022</a:t>
            </a:fld>
            <a:endParaRPr lang="sk-SK"/>
          </a:p>
        </p:txBody>
      </p:sp>
      <p:sp>
        <p:nvSpPr>
          <p:cNvPr id="2" name="Zástupný symbol päty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5" name="Zástupný symbol čísla snímky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E1DAB5E-A3DA-4F18-AA32-7D623283E3D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4FF8-F809-4308-B744-F52C4D093F12}" type="datetimeFigureOut">
              <a:rPr lang="sk-SK" smtClean="0"/>
              <a:t>30.8.2022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DAB5E-A3DA-4F18-AA32-7D623283E3D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4FF8-F809-4308-B744-F52C4D093F12}" type="datetimeFigureOut">
              <a:rPr lang="sk-SK" smtClean="0"/>
              <a:t>30.8.2022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DAB5E-A3DA-4F18-AA32-7D623283E3D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27" name="Zástupný symbol obsah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4FF8-F809-4308-B744-F52C4D093F12}" type="datetimeFigureOut">
              <a:rPr lang="sk-SK" smtClean="0"/>
              <a:t>30.8.2022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E1DAB5E-A3DA-4F18-AA32-7D623283E3D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tex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19" name="Zástupný symbol dátum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4FF8-F809-4308-B744-F52C4D093F12}" type="datetimeFigureOut">
              <a:rPr lang="sk-SK" smtClean="0"/>
              <a:t>30.8.2022</a:t>
            </a:fld>
            <a:endParaRPr lang="sk-SK"/>
          </a:p>
        </p:txBody>
      </p:sp>
      <p:sp>
        <p:nvSpPr>
          <p:cNvPr id="11" name="Zástupný symbol päty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DAB5E-A3DA-4F18-AA32-7D623283E3DB}" type="slidenum">
              <a:rPr lang="sk-SK" smtClean="0"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4FF8-F809-4308-B744-F52C4D093F12}" type="datetimeFigureOut">
              <a:rPr lang="sk-SK" smtClean="0"/>
              <a:t>30.8.2022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DAB5E-A3DA-4F18-AA32-7D623283E3D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25" name="Zástupný symbol tex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8" name="Zástupný symbol obsah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4FF8-F809-4308-B744-F52C4D093F12}" type="datetimeFigureOut">
              <a:rPr lang="sk-SK" smtClean="0"/>
              <a:t>30.8.2022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E1DAB5E-A3DA-4F18-AA32-7D623283E3DB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4FF8-F809-4308-B744-F52C4D093F12}" type="datetimeFigureOut">
              <a:rPr lang="sk-SK" smtClean="0"/>
              <a:t>30.8.2022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DAB5E-A3DA-4F18-AA32-7D623283E3D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4FF8-F809-4308-B744-F52C4D093F12}" type="datetimeFigureOut">
              <a:rPr lang="sk-SK" smtClean="0"/>
              <a:t>30.8.2022</a:t>
            </a:fld>
            <a:endParaRPr lang="sk-SK"/>
          </a:p>
        </p:txBody>
      </p:sp>
      <p:sp>
        <p:nvSpPr>
          <p:cNvPr id="24" name="Zástupný symbol päty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DAB5E-A3DA-4F18-AA32-7D623283E3D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4FF8-F809-4308-B744-F52C4D093F12}" type="datetimeFigureOut">
              <a:rPr lang="sk-SK" smtClean="0"/>
              <a:t>30.8.2022</a:t>
            </a:fld>
            <a:endParaRPr lang="sk-SK"/>
          </a:p>
        </p:txBody>
      </p:sp>
      <p:sp>
        <p:nvSpPr>
          <p:cNvPr id="29" name="Zástupný symbol päty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DAB5E-A3DA-4F18-AA32-7D623283E3D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obrázka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4FF8-F809-4308-B744-F52C4D093F12}" type="datetimeFigureOut">
              <a:rPr lang="sk-SK" smtClean="0"/>
              <a:t>30.8.2022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DAB5E-A3DA-4F18-AA32-7D623283E3DB}" type="slidenum">
              <a:rPr lang="sk-SK" smtClean="0"/>
              <a:t>‹#›</a:t>
            </a:fld>
            <a:endParaRPr lang="sk-SK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tex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Upravte štýl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1" name="Zástupný symbol dátum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5C14FF8-F809-4308-B744-F52C4D093F12}" type="datetimeFigureOut">
              <a:rPr lang="sk-SK" smtClean="0"/>
              <a:t>30.8.2022</a:t>
            </a:fld>
            <a:endParaRPr lang="sk-SK"/>
          </a:p>
        </p:txBody>
      </p:sp>
      <p:sp>
        <p:nvSpPr>
          <p:cNvPr id="28" name="Zástupný symbol päty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E1DAB5E-A3DA-4F18-AA32-7D623283E3DB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Zástupný symbol nadpi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jpeg"/><Relationship Id="rId5" Type="http://schemas.openxmlformats.org/officeDocument/2006/relationships/image" Target="../media/image96.jpeg"/><Relationship Id="rId4" Type="http://schemas.openxmlformats.org/officeDocument/2006/relationships/image" Target="../media/image9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-kraj.sk/images/fakty/okresy-psk/mapa-okresy_psk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1.jpeg"/><Relationship Id="rId4" Type="http://schemas.openxmlformats.org/officeDocument/2006/relationships/image" Target="../media/image10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py.sk/" TargetMode="External"/><Relationship Id="rId2" Type="http://schemas.openxmlformats.org/officeDocument/2006/relationships/hyperlink" Target="http://www.google.sk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2115666"/>
          </a:xfrm>
        </p:spPr>
        <p:txBody>
          <a:bodyPr>
            <a:normAutofit fontScale="90000"/>
          </a:bodyPr>
          <a:lstStyle/>
          <a:p>
            <a:r>
              <a:rPr lang="sk-SK" sz="8000" b="1" dirty="0" smtClean="0"/>
              <a:t>Prešov a okolie </a:t>
            </a:r>
            <a:r>
              <a:rPr lang="sk-SK" b="1" dirty="0" smtClean="0"/>
              <a:t/>
            </a:r>
            <a:br>
              <a:rPr lang="sk-SK" b="1" dirty="0" smtClean="0"/>
            </a:br>
            <a:r>
              <a:rPr lang="sk-SK" b="1" dirty="0" smtClean="0"/>
              <a:t>                                </a:t>
            </a:r>
            <a:br>
              <a:rPr lang="sk-SK" b="1" dirty="0" smtClean="0"/>
            </a:br>
            <a:r>
              <a:rPr lang="sk-SK" b="1" dirty="0"/>
              <a:t> </a:t>
            </a:r>
            <a:r>
              <a:rPr lang="sk-SK" b="1" dirty="0" smtClean="0"/>
              <a:t>     </a:t>
            </a:r>
            <a:br>
              <a:rPr lang="sk-SK" b="1" dirty="0" smtClean="0"/>
            </a:br>
            <a:r>
              <a:rPr lang="sk-SK" b="1" dirty="0"/>
              <a:t> </a:t>
            </a:r>
            <a:r>
              <a:rPr lang="sk-SK" b="1" dirty="0" smtClean="0"/>
              <a:t>      Variant B</a:t>
            </a:r>
            <a:endParaRPr lang="sk-SK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3886200"/>
            <a:ext cx="6440760" cy="1415008"/>
          </a:xfrm>
        </p:spPr>
        <p:txBody>
          <a:bodyPr/>
          <a:lstStyle/>
          <a:p>
            <a:pPr algn="l"/>
            <a:r>
              <a:rPr lang="sk-SK" b="1" dirty="0" smtClean="0">
                <a:solidFill>
                  <a:schemeClr val="tx1"/>
                </a:solidFill>
              </a:rPr>
              <a:t>1. – 7. 8. 2022</a:t>
            </a:r>
          </a:p>
          <a:p>
            <a:pPr algn="l"/>
            <a:r>
              <a:rPr lang="sk-SK" b="1" dirty="0" smtClean="0">
                <a:solidFill>
                  <a:schemeClr val="tx1"/>
                </a:solidFill>
              </a:rPr>
              <a:t>RNDr. Eva  </a:t>
            </a:r>
            <a:r>
              <a:rPr lang="sk-SK" b="1" dirty="0" err="1" smtClean="0">
                <a:solidFill>
                  <a:schemeClr val="tx1"/>
                </a:solidFill>
              </a:rPr>
              <a:t>Vladovičová</a:t>
            </a:r>
            <a:endParaRPr lang="sk-SK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483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dirty="0" err="1" smtClean="0"/>
              <a:t>GréckokatolÍCKY</a:t>
            </a:r>
            <a:r>
              <a:rPr lang="sk-SK" dirty="0" smtClean="0"/>
              <a:t>   KŇAŽSKÝ</a:t>
            </a:r>
            <a:endParaRPr lang="sk-SK" dirty="0"/>
          </a:p>
        </p:txBody>
      </p:sp>
      <p:pic>
        <p:nvPicPr>
          <p:cNvPr id="1026" name="Picture 2" descr="C:\Users\Evka Vladovičová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1271935"/>
            <a:ext cx="5622083" cy="374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vka Vladovičová\Desktop\166048030376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620" y="2348880"/>
            <a:ext cx="3102828" cy="41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611560" y="5661248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 smtClean="0"/>
              <a:t>SEMINÁR  PREŠOV</a:t>
            </a:r>
            <a:endParaRPr lang="sk-SK" sz="3600" b="1" dirty="0"/>
          </a:p>
        </p:txBody>
      </p:sp>
    </p:spTree>
    <p:extLst>
      <p:ext uri="{BB962C8B-B14F-4D97-AF65-F5344CB8AC3E}">
        <p14:creationId xmlns:p14="http://schemas.microsoft.com/office/powerpoint/2010/main" val="4284040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SIEŇ   SLÁVY   PREŠOVSKÉHO   ŠPORTU</a:t>
            </a:r>
            <a:endParaRPr lang="sk-SK" dirty="0"/>
          </a:p>
        </p:txBody>
      </p:sp>
      <p:pic>
        <p:nvPicPr>
          <p:cNvPr id="2050" name="Picture 2" descr="C:\Users\Evka Vladovičová\Desktop\i_59125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9" y="1289913"/>
            <a:ext cx="5472607" cy="365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Evka Vladovičová\Desktop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48" y="3861048"/>
            <a:ext cx="1788928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Evka Vladovičová\Desktop\i_591258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17" y="2564904"/>
            <a:ext cx="3001963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Evka Vladovičová\Desktop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03" y="3861048"/>
            <a:ext cx="1800225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Evka Vladovičová\Desktop\Erb-Preso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210" y="1289913"/>
            <a:ext cx="947376" cy="108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886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1178768"/>
          </a:xfrm>
        </p:spPr>
        <p:txBody>
          <a:bodyPr/>
          <a:lstStyle/>
          <a:p>
            <a:r>
              <a:rPr lang="sk-SK" b="1" dirty="0" smtClean="0"/>
              <a:t>STROPKOV   MÚZEUM</a:t>
            </a:r>
            <a:endParaRPr lang="sk-SK" b="1" dirty="0"/>
          </a:p>
        </p:txBody>
      </p:sp>
      <p:pic>
        <p:nvPicPr>
          <p:cNvPr id="2050" name="Picture 2" descr="Kastiel_Stropkov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4104456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Kaštiel-interier-Stropko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17032"/>
            <a:ext cx="4200949" cy="279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C:\Users\Evka Vladovičová\Desktop\142685875_707758576602932_4959080046927901537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05064"/>
            <a:ext cx="410445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Evka Vladovičová\Desktop\163839109_736911457020977_4732479314665718142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2656"/>
            <a:ext cx="3600400" cy="324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986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/>
            </a:r>
            <a:br>
              <a:rPr lang="sk-SK" dirty="0" smtClean="0"/>
            </a:br>
            <a:r>
              <a:rPr lang="sk-SK" sz="4000" b="1" dirty="0" smtClean="0"/>
              <a:t>TOKAJÍK</a:t>
            </a:r>
            <a:r>
              <a:rPr lang="sk-SK" dirty="0" smtClean="0"/>
              <a:t>                           </a:t>
            </a:r>
            <a:r>
              <a:rPr lang="sk-SK" b="1" dirty="0" smtClean="0">
                <a:effectLst/>
              </a:rPr>
              <a:t>Pamätník </a:t>
            </a:r>
            <a:r>
              <a:rPr lang="sk-SK" b="1" dirty="0">
                <a:effectLst/>
              </a:rPr>
              <a:t>Tokajíckej </a:t>
            </a:r>
            <a:r>
              <a:rPr lang="sk-SK" dirty="0">
                <a:effectLst/>
              </a:rPr>
              <a:t/>
            </a:r>
            <a:br>
              <a:rPr lang="sk-SK" dirty="0">
                <a:effectLst/>
              </a:rPr>
            </a:br>
            <a:r>
              <a:rPr lang="sk-SK" dirty="0" smtClean="0">
                <a:effectLst/>
              </a:rPr>
              <a:t>                            </a:t>
            </a:r>
            <a:r>
              <a:rPr lang="sk-SK" u="sng" dirty="0">
                <a:effectLst/>
              </a:rPr>
              <a:t/>
            </a:r>
            <a:br>
              <a:rPr lang="sk-SK" u="sng" dirty="0">
                <a:effectLst/>
              </a:rPr>
            </a:br>
            <a:endParaRPr lang="sk-SK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196752"/>
            <a:ext cx="4481877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Evka Vladovičová\Desktop\Tokajik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04864"/>
            <a:ext cx="4104456" cy="330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Evka Vladovičová\Desktop\downlo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087366"/>
            <a:ext cx="4446160" cy="243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ĺžnik 4"/>
          <p:cNvSpPr/>
          <p:nvPr/>
        </p:nvSpPr>
        <p:spPr>
          <a:xfrm>
            <a:off x="5184576" y="1196752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sz="3200" b="1" dirty="0" smtClean="0"/>
              <a:t>     </a:t>
            </a:r>
            <a:r>
              <a:rPr lang="sk-SK" sz="3100" b="1" dirty="0" smtClean="0"/>
              <a:t>TRAGÉDIE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43221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DOMAŠA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845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sk-SK" b="1" dirty="0" smtClean="0"/>
              <a:t>-  Vodná </a:t>
            </a:r>
            <a:r>
              <a:rPr lang="sk-SK" b="1" dirty="0"/>
              <a:t>nádrž Domaša, postavená na rieke </a:t>
            </a:r>
            <a:endParaRPr lang="sk-SK" b="1" dirty="0" smtClean="0"/>
          </a:p>
          <a:p>
            <a:pPr marL="0" indent="0">
              <a:buNone/>
              <a:defRPr/>
            </a:pPr>
            <a:r>
              <a:rPr lang="sk-SK" b="1" dirty="0"/>
              <a:t> </a:t>
            </a:r>
            <a:r>
              <a:rPr lang="sk-SK" b="1" dirty="0" smtClean="0"/>
              <a:t>  Ondava</a:t>
            </a:r>
            <a:r>
              <a:rPr lang="sk-SK" b="1" dirty="0"/>
              <a:t>, je situovaná v horskom prostredí </a:t>
            </a:r>
            <a:r>
              <a:rPr lang="sk-SK" b="1" dirty="0" smtClean="0"/>
              <a:t>   </a:t>
            </a:r>
          </a:p>
          <a:p>
            <a:pPr marL="0" indent="0">
              <a:buNone/>
              <a:defRPr/>
            </a:pPr>
            <a:r>
              <a:rPr lang="sk-SK" b="1" dirty="0"/>
              <a:t> </a:t>
            </a:r>
            <a:r>
              <a:rPr lang="sk-SK" b="1" dirty="0" smtClean="0"/>
              <a:t>  Ondavskej </a:t>
            </a:r>
            <a:r>
              <a:rPr lang="sk-SK" b="1" dirty="0"/>
              <a:t>vrchoviny</a:t>
            </a:r>
          </a:p>
          <a:p>
            <a:pPr marL="109537" indent="0">
              <a:buFont typeface="Wingdings 3" pitchFamily="18" charset="2"/>
              <a:buNone/>
              <a:defRPr/>
            </a:pPr>
            <a:endParaRPr lang="sk-SK" b="1" dirty="0"/>
          </a:p>
          <a:p>
            <a:pPr marL="0" indent="0">
              <a:buNone/>
              <a:defRPr/>
            </a:pPr>
            <a:r>
              <a:rPr lang="sk-SK" b="1" dirty="0" smtClean="0"/>
              <a:t>-  Na </a:t>
            </a:r>
            <a:r>
              <a:rPr lang="sk-SK" b="1" dirty="0"/>
              <a:t>brehoch jazera sa nachádza päť </a:t>
            </a:r>
            <a:r>
              <a:rPr lang="sk-SK" b="1" dirty="0" smtClean="0"/>
              <a:t>   </a:t>
            </a:r>
          </a:p>
          <a:p>
            <a:pPr marL="0" indent="0">
              <a:buNone/>
              <a:defRPr/>
            </a:pPr>
            <a:r>
              <a:rPr lang="sk-SK" b="1" dirty="0"/>
              <a:t> </a:t>
            </a:r>
            <a:r>
              <a:rPr lang="sk-SK" b="1" dirty="0" smtClean="0"/>
              <a:t>  rekreačných </a:t>
            </a:r>
            <a:r>
              <a:rPr lang="sk-SK" b="1" dirty="0"/>
              <a:t>stredísk : </a:t>
            </a:r>
            <a:r>
              <a:rPr lang="sk-SK" b="1" dirty="0" err="1" smtClean="0"/>
              <a:t>Valkov</a:t>
            </a:r>
            <a:r>
              <a:rPr lang="sk-SK" b="1" dirty="0" smtClean="0"/>
              <a:t> - Tíšava</a:t>
            </a:r>
            <a:r>
              <a:rPr lang="sk-SK" b="1" dirty="0"/>
              <a:t>, </a:t>
            </a:r>
            <a:r>
              <a:rPr lang="sk-SK" b="1" dirty="0" smtClean="0"/>
              <a:t>   </a:t>
            </a:r>
          </a:p>
          <a:p>
            <a:pPr marL="0" indent="0">
              <a:buNone/>
              <a:defRPr/>
            </a:pPr>
            <a:r>
              <a:rPr lang="sk-SK" b="1" dirty="0"/>
              <a:t> </a:t>
            </a:r>
            <a:r>
              <a:rPr lang="sk-SK" b="1" dirty="0" smtClean="0"/>
              <a:t>  Dobrá</a:t>
            </a:r>
            <a:r>
              <a:rPr lang="sk-SK" b="1" dirty="0"/>
              <a:t>, Poľany, Holčíkovce a Nová Kelča</a:t>
            </a:r>
          </a:p>
          <a:p>
            <a:pPr marL="109537" indent="0">
              <a:buFont typeface="Wingdings 3" pitchFamily="18" charset="2"/>
              <a:buNone/>
              <a:defRPr/>
            </a:pPr>
            <a:endParaRPr lang="sk-SK" b="1" dirty="0"/>
          </a:p>
          <a:p>
            <a:pPr marL="0" indent="0">
              <a:buNone/>
              <a:defRPr/>
            </a:pPr>
            <a:r>
              <a:rPr lang="sk-SK" b="1" dirty="0" smtClean="0"/>
              <a:t>-  Patrí </a:t>
            </a:r>
            <a:r>
              <a:rPr lang="sk-SK" b="1" dirty="0"/>
              <a:t>medzi najteplejšie priehrady na </a:t>
            </a:r>
            <a:r>
              <a:rPr lang="sk-SK" b="1" dirty="0" smtClean="0"/>
              <a:t>  </a:t>
            </a:r>
          </a:p>
          <a:p>
            <a:pPr marL="0" indent="0">
              <a:buNone/>
              <a:defRPr/>
            </a:pPr>
            <a:r>
              <a:rPr lang="sk-SK" b="1" dirty="0"/>
              <a:t> </a:t>
            </a:r>
            <a:r>
              <a:rPr lang="sk-SK" b="1" dirty="0" smtClean="0"/>
              <a:t>  Slovensku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4028216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9563" y="116632"/>
            <a:ext cx="8686800" cy="838200"/>
          </a:xfrm>
        </p:spPr>
        <p:txBody>
          <a:bodyPr/>
          <a:lstStyle/>
          <a:p>
            <a:r>
              <a:rPr lang="sk-SK" b="1" dirty="0" smtClean="0"/>
              <a:t>  VODNÁ   NÁDRŽ   DOMAŠA</a:t>
            </a:r>
            <a:endParaRPr lang="sk-SK" dirty="0"/>
          </a:p>
        </p:txBody>
      </p:sp>
      <p:pic>
        <p:nvPicPr>
          <p:cNvPr id="4" name="Picture 9" descr="C:\Users\Evka Vladovičová\Desktop\496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25538"/>
            <a:ext cx="404177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C:\Users\Evka Vladovičová\Desktop\70a0387f-07a5-443d-b5c1-1b83ea11574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125538"/>
            <a:ext cx="36195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C:\Users\Evka Vladovičová\Desktop\acdc9f30-bf93-11e9-8f2e-000c29a578f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113" y="3735388"/>
            <a:ext cx="50927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1226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>
            <a:normAutofit/>
          </a:bodyPr>
          <a:lstStyle/>
          <a:p>
            <a:r>
              <a:rPr lang="sk-SK" b="1" dirty="0" smtClean="0"/>
              <a:t>KRIVANY – centrum ľudovej kultúry</a:t>
            </a:r>
            <a:endParaRPr lang="sk-SK" b="1" dirty="0"/>
          </a:p>
        </p:txBody>
      </p:sp>
      <p:pic>
        <p:nvPicPr>
          <p:cNvPr id="1026" name="Picture 2" descr="C:\Users\Evka Vladovičová\Desktop\83sk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502" y="1187450"/>
            <a:ext cx="3739962" cy="231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vka Vladovičová\Desktop\Krivany-_vystava-Jan-Lazori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5920"/>
            <a:ext cx="4042692" cy="269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Evka Vladovičová\Desktop\krivany116-thumb-500x3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838228"/>
            <a:ext cx="468052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Evka Vladovičová\Desktop\8038_ful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38228"/>
            <a:ext cx="3024336" cy="275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413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1178768"/>
          </a:xfrm>
        </p:spPr>
        <p:txBody>
          <a:bodyPr>
            <a:normAutofit/>
          </a:bodyPr>
          <a:lstStyle/>
          <a:p>
            <a:r>
              <a:rPr lang="sk-SK" dirty="0" smtClean="0"/>
              <a:t> </a:t>
            </a:r>
            <a:r>
              <a:rPr lang="sk-SK" b="1" dirty="0" smtClean="0"/>
              <a:t>KRIVANY  KAMENNÝ  VODNÝ  MLYN</a:t>
            </a:r>
            <a:endParaRPr lang="sk-SK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1268760"/>
            <a:ext cx="417646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mlyn-Kriva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79" y="1268760"/>
            <a:ext cx="3651981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Evka Vladovičová\Desktop\mlyn-krivany-3_fu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136448"/>
            <a:ext cx="4155851" cy="249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Evka Vladovičová\Desktop\1570001735_articl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36448"/>
            <a:ext cx="3672408" cy="246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594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1178768"/>
          </a:xfrm>
        </p:spPr>
        <p:txBody>
          <a:bodyPr/>
          <a:lstStyle/>
          <a:p>
            <a:r>
              <a:rPr lang="sk-SK" b="1" dirty="0" smtClean="0"/>
              <a:t>VEĽKÝ  ŠARIŠ  PIVOVAR</a:t>
            </a:r>
            <a:endParaRPr lang="sk-SK" b="1" dirty="0"/>
          </a:p>
        </p:txBody>
      </p:sp>
      <p:pic>
        <p:nvPicPr>
          <p:cNvPr id="4" name="Zástupný symbol obsahu 3" descr="unnamed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08" y="1340768"/>
            <a:ext cx="3946376" cy="2353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C:\Users\Evka Vladovičová\Desktop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40768"/>
            <a:ext cx="388091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Evka Vladovičová\Desktop\pivovar-var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16350"/>
            <a:ext cx="3880916" cy="261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Evka Vladovičová\Desktop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16350"/>
            <a:ext cx="3928055" cy="261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Evka Vladovičová\Desktop\downloa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194786"/>
            <a:ext cx="1504652" cy="104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755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106760"/>
          </a:xfrm>
        </p:spPr>
        <p:txBody>
          <a:bodyPr/>
          <a:lstStyle/>
          <a:p>
            <a:r>
              <a:rPr lang="sk-SK" b="1" dirty="0" smtClean="0"/>
              <a:t>VEĽKÝ  ŠARIŠ  MÚZEUM</a:t>
            </a:r>
            <a:endParaRPr lang="sk-SK" b="1" dirty="0"/>
          </a:p>
        </p:txBody>
      </p:sp>
      <p:pic>
        <p:nvPicPr>
          <p:cNvPr id="4098" name="Picture 2" descr="C:\Users\Evka Vladovičová\Desktop\nwv-saris-muzeum-a-galeria_fu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09920"/>
            <a:ext cx="4104456" cy="263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Evka Vladovičová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77072"/>
            <a:ext cx="4032448" cy="253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Evka Vladovičová\Desktop\downlo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987" y="1334494"/>
            <a:ext cx="3925485" cy="261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Evka Vladovičová\Desktop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987" y="4252347"/>
            <a:ext cx="3925485" cy="236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Evka Vladovičová\Desktop\mestske-muzeum-a-galeria-velky-saris-foto-fb-mestske-muzeum-a-galeria-velky-saris_ful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671202"/>
            <a:ext cx="1440161" cy="25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969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/>
          <a:lstStyle/>
          <a:p>
            <a:r>
              <a:rPr lang="sk-SK" b="1" dirty="0"/>
              <a:t>PREŠOVSKÝ   KRAJ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27584" y="1196752"/>
            <a:ext cx="7992888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b="1" dirty="0" smtClean="0"/>
              <a:t>- </a:t>
            </a:r>
            <a:r>
              <a:rPr lang="nb-NO" b="1" dirty="0" smtClean="0"/>
              <a:t>rozprestiera </a:t>
            </a:r>
            <a:r>
              <a:rPr lang="sk-SK" b="1" dirty="0" smtClean="0"/>
              <a:t>sa </a:t>
            </a:r>
            <a:r>
              <a:rPr lang="nb-NO" b="1" dirty="0" smtClean="0"/>
              <a:t>na </a:t>
            </a:r>
            <a:r>
              <a:rPr lang="nb-NO" b="1" dirty="0"/>
              <a:t>severovýchode </a:t>
            </a:r>
            <a:r>
              <a:rPr lang="sk-SK" b="1" dirty="0" smtClean="0"/>
              <a:t>  </a:t>
            </a:r>
          </a:p>
          <a:p>
            <a:pPr marL="0" indent="0">
              <a:buNone/>
            </a:pPr>
            <a:r>
              <a:rPr lang="sk-SK" b="1" dirty="0"/>
              <a:t> </a:t>
            </a:r>
            <a:r>
              <a:rPr lang="sk-SK" b="1" dirty="0" smtClean="0"/>
              <a:t> </a:t>
            </a:r>
            <a:r>
              <a:rPr lang="nb-NO" b="1" dirty="0" smtClean="0"/>
              <a:t>Slovensk</a:t>
            </a:r>
            <a:r>
              <a:rPr lang="sk-SK" b="1" dirty="0" smtClean="0"/>
              <a:t>a</a:t>
            </a:r>
          </a:p>
          <a:p>
            <a:pPr marL="0" indent="0">
              <a:buNone/>
            </a:pPr>
            <a:r>
              <a:rPr lang="sk-SK" b="1" dirty="0" smtClean="0"/>
              <a:t>- rozloha </a:t>
            </a:r>
            <a:r>
              <a:rPr lang="sk-SK" b="1" dirty="0"/>
              <a:t>8 973 km</a:t>
            </a:r>
            <a:r>
              <a:rPr lang="sk-SK" b="1" baseline="30000" dirty="0"/>
              <a:t>2</a:t>
            </a:r>
            <a:r>
              <a:rPr lang="sk-SK" b="1" dirty="0"/>
              <a:t>, zaberá 18,3 % </a:t>
            </a:r>
            <a:endParaRPr lang="sk-SK" b="1" dirty="0" smtClean="0"/>
          </a:p>
          <a:p>
            <a:pPr marL="0" indent="0">
              <a:buNone/>
            </a:pPr>
            <a:r>
              <a:rPr lang="sk-SK" b="1" dirty="0"/>
              <a:t> </a:t>
            </a:r>
            <a:r>
              <a:rPr lang="sk-SK" b="1" dirty="0" smtClean="0"/>
              <a:t> rozlohy štátu</a:t>
            </a:r>
          </a:p>
          <a:p>
            <a:pPr marL="0" indent="0">
              <a:buNone/>
            </a:pPr>
            <a:r>
              <a:rPr lang="sk-SK" b="1" dirty="0" smtClean="0"/>
              <a:t>- druhý najväčší kraj </a:t>
            </a:r>
            <a:r>
              <a:rPr lang="sk-SK" b="1" dirty="0"/>
              <a:t>na </a:t>
            </a:r>
            <a:r>
              <a:rPr lang="sk-SK" b="1" dirty="0" smtClean="0"/>
              <a:t>Slovensku</a:t>
            </a:r>
          </a:p>
          <a:p>
            <a:pPr marL="0" indent="0">
              <a:buNone/>
            </a:pPr>
            <a:r>
              <a:rPr lang="sk-SK" b="1" dirty="0" smtClean="0"/>
              <a:t>- kraj </a:t>
            </a:r>
            <a:r>
              <a:rPr lang="sk-SK" b="1" dirty="0"/>
              <a:t>s najväčším počtom </a:t>
            </a:r>
            <a:r>
              <a:rPr lang="sk-SK" b="1" dirty="0" smtClean="0"/>
              <a:t>obyvateľov</a:t>
            </a:r>
          </a:p>
          <a:p>
            <a:pPr marL="0" indent="0">
              <a:buNone/>
            </a:pPr>
            <a:r>
              <a:rPr lang="sk-SK" b="1" dirty="0" smtClean="0"/>
              <a:t>- severná </a:t>
            </a:r>
            <a:r>
              <a:rPr lang="sk-SK" b="1" dirty="0"/>
              <a:t>hranica predstavuje štátnu </a:t>
            </a:r>
            <a:r>
              <a:rPr lang="sk-SK" b="1" dirty="0" smtClean="0"/>
              <a:t>   </a:t>
            </a:r>
          </a:p>
          <a:p>
            <a:pPr marL="0" indent="0">
              <a:buNone/>
            </a:pPr>
            <a:r>
              <a:rPr lang="sk-SK" b="1" dirty="0"/>
              <a:t> </a:t>
            </a:r>
            <a:r>
              <a:rPr lang="sk-SK" b="1" dirty="0" smtClean="0"/>
              <a:t> hranicu s</a:t>
            </a:r>
            <a:r>
              <a:rPr lang="sk-SK" b="1" dirty="0"/>
              <a:t> </a:t>
            </a:r>
            <a:r>
              <a:rPr lang="sk-SK" b="1" dirty="0" smtClean="0"/>
              <a:t>Poľskom</a:t>
            </a:r>
          </a:p>
          <a:p>
            <a:pPr marL="0" indent="0">
              <a:buNone/>
            </a:pPr>
            <a:r>
              <a:rPr lang="sk-SK" b="1" dirty="0" smtClean="0"/>
              <a:t>- na východe hraničí s Ukrajinou</a:t>
            </a:r>
          </a:p>
          <a:p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33185704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ĽUTINA  SKANZEN  DREVENÝCH  KOSTOLÍKOV</a:t>
            </a:r>
            <a:endParaRPr lang="sk-SK" b="1" dirty="0"/>
          </a:p>
        </p:txBody>
      </p:sp>
      <p:pic>
        <p:nvPicPr>
          <p:cNvPr id="3074" name="Picture 2" descr="C:\Users\Evka Vladovičová\Desktop\vyhliadkova-veza-lutina_per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84784"/>
            <a:ext cx="3528392" cy="454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5436096" y="6228020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VYHLIADKOVÁ  VEŽA</a:t>
            </a:r>
            <a:endParaRPr lang="sk-SK" b="1" dirty="0"/>
          </a:p>
        </p:txBody>
      </p:sp>
      <p:pic>
        <p:nvPicPr>
          <p:cNvPr id="3076" name="Picture 4" descr="C:\Users\Evka Vladovičová\Desktop\lutina_minikostoliky_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32987"/>
            <a:ext cx="4032448" cy="249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Evka Vladovičová\Desktop\2P7A2437-1365x9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56935"/>
            <a:ext cx="4032448" cy="255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8170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/>
          <a:lstStyle/>
          <a:p>
            <a:r>
              <a:rPr lang="sk-SK" b="1" dirty="0"/>
              <a:t>OPÁLOVÁ  BAŇA  DUBNÍK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8632"/>
          </a:xfrm>
        </p:spPr>
        <p:txBody>
          <a:bodyPr/>
          <a:lstStyle/>
          <a:p>
            <a:pPr marL="0" indent="0">
              <a:buNone/>
            </a:pPr>
            <a:r>
              <a:rPr lang="sk-SK" b="1" dirty="0" smtClean="0"/>
              <a:t>Najstaršia</a:t>
            </a:r>
            <a:r>
              <a:rPr lang="sk-SK" b="1" dirty="0"/>
              <a:t> opálová baňa sveta</a:t>
            </a:r>
            <a:r>
              <a:rPr lang="sk-SK" dirty="0"/>
              <a:t> </a:t>
            </a:r>
          </a:p>
          <a:p>
            <a:pPr marL="0" indent="0">
              <a:buNone/>
            </a:pPr>
            <a:r>
              <a:rPr lang="sk-SK" b="1" dirty="0" smtClean="0"/>
              <a:t>Medzinárodne </a:t>
            </a:r>
            <a:r>
              <a:rPr lang="sk-SK" b="1" dirty="0"/>
              <a:t>významná </a:t>
            </a:r>
            <a:r>
              <a:rPr lang="sk-SK" b="1" dirty="0" smtClean="0"/>
              <a:t>lokalita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Picture 3" descr="C:\Users\Evka Vladovičová\Desktop\kam_opalove_bane_1-700x4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0848"/>
            <a:ext cx="355600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Evka Vladovičová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20525"/>
            <a:ext cx="3600400" cy="205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Evka Vladovičová\Desktop\opalov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609" y="4107825"/>
            <a:ext cx="5461695" cy="256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9171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64096"/>
          </a:xfrm>
        </p:spPr>
        <p:txBody>
          <a:bodyPr>
            <a:normAutofit/>
          </a:bodyPr>
          <a:lstStyle/>
          <a:p>
            <a:r>
              <a:rPr lang="sk-SK" b="1" dirty="0"/>
              <a:t>EXPOZÍCIA  MINERÁLOV  OPINÁ</a:t>
            </a:r>
          </a:p>
        </p:txBody>
      </p:sp>
      <p:pic>
        <p:nvPicPr>
          <p:cNvPr id="4" name="Picture 3" descr="C:\Users\Evka Vladovičová\Desktop\P10130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985"/>
            <a:ext cx="4214553" cy="511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Evka Vladovičová\Desktop\P10130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448" y="1120704"/>
            <a:ext cx="3702008" cy="295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Evka Vladovičová\Desktop\P10130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448" y="4149080"/>
            <a:ext cx="370200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8341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/>
          <a:lstStyle/>
          <a:p>
            <a:r>
              <a:rPr lang="sk-SK" b="1" dirty="0" smtClean="0"/>
              <a:t>BUDIMÍR  VEĽKÝ  KAŠTIEĽ 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marL="0" indent="0">
              <a:buNone/>
            </a:pPr>
            <a:r>
              <a:rPr lang="sk-SK" b="1" dirty="0" smtClean="0"/>
              <a:t>Klasicistický tereziánsky kaštieľ obklopený francúzskym parkom</a:t>
            </a:r>
          </a:p>
          <a:p>
            <a:pPr marL="0" indent="0">
              <a:buNone/>
            </a:pPr>
            <a:r>
              <a:rPr lang="sk-SK" b="1" dirty="0" smtClean="0"/>
              <a:t>Expozícia historických hodín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Picture 5" descr="C:\Users\Evka Vladovičová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3167">
            <a:off x="236648" y="2479306"/>
            <a:ext cx="2941510" cy="19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C:\Users\Evka Vladovičová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470150"/>
            <a:ext cx="2124075" cy="311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:\Users\Evka Vladovičová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4055">
            <a:off x="509130" y="4552928"/>
            <a:ext cx="3086698" cy="1950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:\Users\Evka Vladovičová\Desktop\downloa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8519">
            <a:off x="6004027" y="2397692"/>
            <a:ext cx="2692292" cy="1982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Evka Vladovičová\Desktop\downloa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9218">
            <a:off x="5649364" y="4495322"/>
            <a:ext cx="2829646" cy="197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7484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4760" y="61036"/>
            <a:ext cx="8686800" cy="919691"/>
          </a:xfrm>
        </p:spPr>
        <p:txBody>
          <a:bodyPr/>
          <a:lstStyle/>
          <a:p>
            <a:r>
              <a:rPr lang="sk-SK" b="1" dirty="0" smtClean="0"/>
              <a:t>BUDIMÍR - STARÝ KAŠTIEĽ</a:t>
            </a:r>
            <a:endParaRPr lang="sk-SK" dirty="0"/>
          </a:p>
        </p:txBody>
      </p:sp>
      <p:pic>
        <p:nvPicPr>
          <p:cNvPr id="4" name="Picture 8" descr="C:\Users\Evka Vladovičová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203879"/>
            <a:ext cx="3555457" cy="2464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Evka Vladovičová\Desktop\budimir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884717"/>
            <a:ext cx="1440160" cy="124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Evka Vladovičová\Desktop\downlo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13262"/>
            <a:ext cx="3231956" cy="228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Evka Vladovičová\Desktop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221979"/>
            <a:ext cx="2475083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Evka Vladovičová\Desktop\downloa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2063874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Evka Vladovičová\Desktop\downloa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735" y="3755412"/>
            <a:ext cx="2128401" cy="284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Evka Vladovičová\Desktop\deb9632e-57be-492f-af39-6e3b37360c03_image_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260" y="4547004"/>
            <a:ext cx="2894023" cy="204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217453" y="3820398"/>
            <a:ext cx="3266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/>
              <a:t>ANGLICKÝ  PARK </a:t>
            </a:r>
            <a:endParaRPr lang="sk-SK" sz="2800" b="1" dirty="0"/>
          </a:p>
        </p:txBody>
      </p:sp>
    </p:spTree>
    <p:extLst>
      <p:ext uri="{BB962C8B-B14F-4D97-AF65-F5344CB8AC3E}">
        <p14:creationId xmlns:p14="http://schemas.microsoft.com/office/powerpoint/2010/main" val="31477029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1080120"/>
          </a:xfrm>
        </p:spPr>
        <p:txBody>
          <a:bodyPr/>
          <a:lstStyle/>
          <a:p>
            <a:r>
              <a:rPr lang="sk-SK" b="1" dirty="0" smtClean="0"/>
              <a:t>BARDEJOVSKÉ   KÚPELE</a:t>
            </a:r>
            <a:endParaRPr lang="sk-SK" b="1" dirty="0"/>
          </a:p>
        </p:txBody>
      </p:sp>
      <p:pic>
        <p:nvPicPr>
          <p:cNvPr id="1026" name="Picture 2" descr="mpb9Tak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4184">
            <a:off x="539552" y="3573016"/>
            <a:ext cx="3960440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116857_05_14760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2435">
            <a:off x="4788024" y="3573017"/>
            <a:ext cx="3891583" cy="267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ĺžnik 2"/>
          <p:cNvSpPr/>
          <p:nvPr/>
        </p:nvSpPr>
        <p:spPr>
          <a:xfrm>
            <a:off x="395535" y="1268760"/>
            <a:ext cx="83560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sk-SK" sz="2400" b="1" dirty="0" smtClean="0"/>
              <a:t>preslávili sa minerálnymi </a:t>
            </a:r>
            <a:r>
              <a:rPr lang="sk-SK" sz="2400" b="1" dirty="0"/>
              <a:t>vodami, ktoré blahodarne pôsobia na tráviaci </a:t>
            </a:r>
            <a:r>
              <a:rPr lang="sk-SK" sz="2400" b="1" dirty="0" smtClean="0"/>
              <a:t>trakt</a:t>
            </a:r>
          </a:p>
          <a:p>
            <a:pPr marL="285750" indent="-285750">
              <a:buFontTx/>
              <a:buChar char="-"/>
            </a:pPr>
            <a:r>
              <a:rPr lang="sk-SK" sz="2400" b="1" dirty="0" smtClean="0"/>
              <a:t>v </a:t>
            </a:r>
            <a:r>
              <a:rPr lang="sk-SK" sz="2400" b="1" dirty="0"/>
              <a:t>kúpeľoch sa liečila druhá manželka cisára Napoleona I. – Mária Lujza, ruský cár Alexander I. </a:t>
            </a:r>
            <a:endParaRPr lang="sk-SK" sz="2400" b="1" dirty="0" smtClean="0"/>
          </a:p>
          <a:p>
            <a:r>
              <a:rPr lang="sk-SK" sz="2400" b="1" dirty="0"/>
              <a:t> </a:t>
            </a:r>
            <a:r>
              <a:rPr lang="sk-SK" sz="2400" b="1" dirty="0" smtClean="0"/>
              <a:t>   a tiež </a:t>
            </a:r>
            <a:r>
              <a:rPr lang="sk-SK" sz="2400" b="1" dirty="0"/>
              <a:t>cisárovná Alžbeta, zvaná </a:t>
            </a:r>
            <a:r>
              <a:rPr lang="sk-SK" sz="2400" b="1" dirty="0" err="1" smtClean="0"/>
              <a:t>Sisi</a:t>
            </a:r>
            <a:r>
              <a:rPr lang="sk-SK" sz="2400" b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35106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936104"/>
          </a:xfrm>
        </p:spPr>
        <p:txBody>
          <a:bodyPr/>
          <a:lstStyle/>
          <a:p>
            <a:r>
              <a:rPr lang="sk-SK" b="1" dirty="0"/>
              <a:t>BARDEJOV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124744"/>
            <a:ext cx="8839200" cy="49553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800" b="1" dirty="0" smtClean="0"/>
              <a:t>Stredoveké historické centrum je zapísané ako pamiatka UNESCO</a:t>
            </a:r>
            <a:endParaRPr lang="sk-SK" sz="2800" b="1" dirty="0"/>
          </a:p>
        </p:txBody>
      </p:sp>
      <p:pic>
        <p:nvPicPr>
          <p:cNvPr id="3074" name="Picture 2" descr="C:\Users\Evka Vladovičová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89" y="2138663"/>
            <a:ext cx="3841079" cy="208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Evka Vladovičová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893664"/>
            <a:ext cx="2143125" cy="232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Evka Vladovičová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89" y="4410199"/>
            <a:ext cx="3841079" cy="189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Evka Vladovičová\Desktop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433" y="4410198"/>
            <a:ext cx="4194031" cy="189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Evka Vladovičová\Desktop\downloa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2" y="1893664"/>
            <a:ext cx="2011461" cy="232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7686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1008112"/>
          </a:xfrm>
        </p:spPr>
        <p:txBody>
          <a:bodyPr/>
          <a:lstStyle/>
          <a:p>
            <a:r>
              <a:rPr lang="sk-SK" b="1" dirty="0" smtClean="0"/>
              <a:t>BARDEJOV  STARÁ  SYNAGÓGA</a:t>
            </a:r>
            <a:endParaRPr lang="sk-SK" b="1" dirty="0"/>
          </a:p>
        </p:txBody>
      </p:sp>
      <p:pic>
        <p:nvPicPr>
          <p:cNvPr id="4098" name="Picture 2" descr="C:\Users\Evka Vladovičová\Desktop\Stara-synagoga-Bardejov-BELLATRI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396044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Evka Vladovičová\Desktop\P10207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382" y="1628800"/>
            <a:ext cx="158391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Evka Vladovičová\Desktop\P10207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382" y="4365104"/>
            <a:ext cx="414316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Evka Vladovičová\Desktop\P10207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062841"/>
            <a:ext cx="3960440" cy="16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Evka Vladovičová\Desktop\imag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288" y="1124744"/>
            <a:ext cx="2304256" cy="308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0486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1008112"/>
          </a:xfrm>
        </p:spPr>
        <p:txBody>
          <a:bodyPr/>
          <a:lstStyle/>
          <a:p>
            <a:r>
              <a:rPr lang="sk-SK" b="1" dirty="0" smtClean="0"/>
              <a:t>BARDEJOV   PAM</a:t>
            </a:r>
            <a:r>
              <a:rPr lang="az-Cyrl-AZ" b="1" dirty="0" smtClean="0">
                <a:latin typeface="Calibri"/>
              </a:rPr>
              <a:t>Ӓ</a:t>
            </a:r>
            <a:r>
              <a:rPr lang="sk-SK" b="1" dirty="0" smtClean="0">
                <a:latin typeface="Calibri"/>
              </a:rPr>
              <a:t>TNÍK   HOLOCAUSTU</a:t>
            </a:r>
            <a:endParaRPr lang="sk-SK" b="1" dirty="0"/>
          </a:p>
        </p:txBody>
      </p:sp>
      <p:pic>
        <p:nvPicPr>
          <p:cNvPr id="5123" name="Picture 3" descr="C:\Users\Evka Vladovičová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17948"/>
            <a:ext cx="3402449" cy="239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Evka Vladovičová\Desktop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84089"/>
            <a:ext cx="3752682" cy="249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Evka Vladovičová\Desktop\P10206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317946"/>
            <a:ext cx="4847744" cy="239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Evka Vladovičová\Desktop\P102067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040" y="3884088"/>
            <a:ext cx="2827432" cy="249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Users\Evka Vladovičová\Desktop\image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221088"/>
            <a:ext cx="1391146" cy="160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6961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1196752"/>
          </a:xfrm>
        </p:spPr>
        <p:txBody>
          <a:bodyPr>
            <a:noAutofit/>
          </a:bodyPr>
          <a:lstStyle/>
          <a:p>
            <a:r>
              <a:rPr lang="sk-SK" b="1" dirty="0" smtClean="0"/>
              <a:t>BARDEJOV SYNAGÓGA BIKUR CHOLIM</a:t>
            </a:r>
            <a:endParaRPr lang="sk-SK" b="1" dirty="0"/>
          </a:p>
        </p:txBody>
      </p:sp>
      <p:pic>
        <p:nvPicPr>
          <p:cNvPr id="6146" name="Picture 2" descr="C:\Users\Evka Vladovičová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340768"/>
            <a:ext cx="4114743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Evka Vladovičová\Desktop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789038"/>
            <a:ext cx="3547095" cy="266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Evka Vladovičová\Desktop\505_bardejo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96243"/>
            <a:ext cx="3960440" cy="239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Evka Vladovičová\Desktop\P102076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03" y="3789038"/>
            <a:ext cx="2407785" cy="266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Evka Vladovičová\Desktop\P102073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211" y="3789038"/>
            <a:ext cx="2340261" cy="266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277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1178768"/>
          </a:xfrm>
        </p:spPr>
        <p:txBody>
          <a:bodyPr>
            <a:normAutofit/>
          </a:bodyPr>
          <a:lstStyle/>
          <a:p>
            <a:r>
              <a:rPr lang="sk-SK" b="1" dirty="0" smtClean="0"/>
              <a:t>MAPA  PREŠOVSKÉHO  KRAJA</a:t>
            </a:r>
            <a:endParaRPr lang="sk-SK" b="1" dirty="0"/>
          </a:p>
        </p:txBody>
      </p:sp>
      <p:pic>
        <p:nvPicPr>
          <p:cNvPr id="4" name="Picture 2" descr="Mapa PSK s rozdelením na okresy">
            <a:hlinkClick r:id="rId3" tooltip="Súbor JPG, veľkosť 1,81 MB (Odkaz sa otvorí v novom okne)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4" t="12106" r="6458" b="28996"/>
          <a:stretch>
            <a:fillRect/>
          </a:stretch>
        </p:blipFill>
        <p:spPr bwMode="auto">
          <a:xfrm>
            <a:off x="179512" y="1412776"/>
            <a:ext cx="8785225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29482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1178768"/>
          </a:xfrm>
        </p:spPr>
        <p:txBody>
          <a:bodyPr>
            <a:normAutofit/>
          </a:bodyPr>
          <a:lstStyle/>
          <a:p>
            <a:r>
              <a:rPr lang="sk-SK" b="1" dirty="0" smtClean="0"/>
              <a:t>HERVARTOV  DREVENÝ  KOSTOL</a:t>
            </a:r>
            <a:endParaRPr lang="sk-SK" b="1" dirty="0"/>
          </a:p>
        </p:txBody>
      </p:sp>
      <p:pic>
        <p:nvPicPr>
          <p:cNvPr id="4" name="Obrázok 3" descr="wchurch-hervartov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98" y="2403857"/>
            <a:ext cx="4047994" cy="2609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ok 4" descr="vchodnslovenskohervartovdrevenkostolkinterir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157191"/>
            <a:ext cx="3779606" cy="136068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bdĺžnik 5"/>
          <p:cNvSpPr/>
          <p:nvPr/>
        </p:nvSpPr>
        <p:spPr>
          <a:xfrm>
            <a:off x="395536" y="1196752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dirty="0"/>
              <a:t>R</a:t>
            </a:r>
            <a:r>
              <a:rPr lang="sk-SK" sz="2400" b="1" dirty="0" smtClean="0"/>
              <a:t>ímskokatolícky </a:t>
            </a:r>
            <a:r>
              <a:rPr lang="sk-SK" sz="2400" b="1" dirty="0"/>
              <a:t>drevený kostol sv. Františka </a:t>
            </a:r>
            <a:r>
              <a:rPr lang="sk-SK" sz="2400" b="1" dirty="0" smtClean="0"/>
              <a:t>            z </a:t>
            </a:r>
            <a:r>
              <a:rPr lang="sk-SK" sz="2400" b="1" dirty="0"/>
              <a:t>Assisi z 15. stor</a:t>
            </a:r>
            <a:r>
              <a:rPr lang="sk-SK" sz="2400" b="1" dirty="0" smtClean="0"/>
              <a:t>. </a:t>
            </a:r>
            <a:r>
              <a:rPr lang="sk-SK" sz="2400" b="1" dirty="0"/>
              <a:t>zapísaný do Zoznamu svetového dedičstva UNESCO</a:t>
            </a:r>
          </a:p>
        </p:txBody>
      </p:sp>
      <p:pic>
        <p:nvPicPr>
          <p:cNvPr id="7170" name="Picture 2" descr="C:\Users\Evka Vladovičová\Desktop\downlo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03857"/>
            <a:ext cx="3783462" cy="260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Evka Vladovičová\Desktop\downloa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98" y="5157191"/>
            <a:ext cx="4047994" cy="136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7310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6000" b="1" dirty="0" smtClean="0"/>
              <a:t>Ďakujem za pozornosť</a:t>
            </a:r>
            <a:endParaRPr lang="sk-SK" sz="6000" b="1" dirty="0"/>
          </a:p>
        </p:txBody>
      </p:sp>
    </p:spTree>
    <p:extLst>
      <p:ext uri="{BB962C8B-B14F-4D97-AF65-F5344CB8AC3E}">
        <p14:creationId xmlns:p14="http://schemas.microsoft.com/office/powerpoint/2010/main" val="2993055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979712" y="1700808"/>
            <a:ext cx="509431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sk-SK" sz="2800" b="1" u="sng" dirty="0"/>
              <a:t>Zdroje:</a:t>
            </a:r>
          </a:p>
          <a:p>
            <a:pPr>
              <a:buFont typeface="Wingdings 2"/>
              <a:buChar char=""/>
              <a:defRPr/>
            </a:pPr>
            <a:r>
              <a:rPr lang="sk-SK" sz="2800" b="1" dirty="0" err="1" smtClean="0">
                <a:hlinkClick r:id="rId2"/>
              </a:rPr>
              <a:t>www.google.sk</a:t>
            </a:r>
            <a:endParaRPr lang="sk-SK" sz="2800" b="1" dirty="0" smtClean="0"/>
          </a:p>
          <a:p>
            <a:pPr>
              <a:buFont typeface="Wingdings 2"/>
              <a:buChar char=""/>
              <a:defRPr/>
            </a:pPr>
            <a:endParaRPr lang="sk-SK" sz="2800" b="1" dirty="0"/>
          </a:p>
          <a:p>
            <a:pPr>
              <a:buFont typeface="Wingdings 2"/>
              <a:buChar char=""/>
              <a:defRPr/>
            </a:pPr>
            <a:r>
              <a:rPr lang="sk-SK" sz="2800" b="1" dirty="0" err="1" smtClean="0">
                <a:hlinkClick r:id="rId3"/>
              </a:rPr>
              <a:t>www.mapy.sk</a:t>
            </a:r>
            <a:endParaRPr lang="sk-SK" sz="2800" b="1" dirty="0" smtClean="0"/>
          </a:p>
          <a:p>
            <a:pPr>
              <a:buFont typeface="Wingdings 2"/>
              <a:buChar char=""/>
              <a:defRPr/>
            </a:pPr>
            <a:endParaRPr lang="sk-SK" sz="2800" b="1" dirty="0"/>
          </a:p>
          <a:p>
            <a:pPr>
              <a:buFont typeface="Wingdings 2"/>
              <a:buChar char=""/>
              <a:defRPr/>
            </a:pPr>
            <a:r>
              <a:rPr lang="sk-SK" sz="2800" b="1" dirty="0" smtClean="0"/>
              <a:t>Vlastné  fotografie</a:t>
            </a:r>
          </a:p>
          <a:p>
            <a:pPr>
              <a:buFont typeface="Wingdings 2"/>
              <a:buChar char=""/>
              <a:defRPr/>
            </a:pPr>
            <a:endParaRPr lang="sk-SK" b="1" dirty="0"/>
          </a:p>
          <a:p>
            <a:pPr>
              <a:buFont typeface="Wingdings 2"/>
              <a:buChar char=""/>
              <a:defRPr/>
            </a:pP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767856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/>
          <a:lstStyle/>
          <a:p>
            <a:r>
              <a:rPr lang="sk-SK" b="1" dirty="0" smtClean="0"/>
              <a:t>PREŠOVSKÝ   KRAJ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55576" y="1196752"/>
            <a:ext cx="7931224" cy="4929411"/>
          </a:xfrm>
        </p:spPr>
        <p:txBody>
          <a:bodyPr/>
          <a:lstStyle/>
          <a:p>
            <a:pPr marL="0" indent="0">
              <a:buNone/>
            </a:pPr>
            <a:r>
              <a:rPr lang="sk-SK" b="1" u="sng" dirty="0" smtClean="0"/>
              <a:t>Nachádzajú sa tu:</a:t>
            </a:r>
          </a:p>
          <a:p>
            <a:pPr marL="0" indent="0">
              <a:buNone/>
            </a:pPr>
            <a:r>
              <a:rPr lang="sk-SK" b="1" dirty="0" smtClean="0"/>
              <a:t>- Tatranský </a:t>
            </a:r>
            <a:r>
              <a:rPr lang="sk-SK" b="1" dirty="0"/>
              <a:t>národný </a:t>
            </a:r>
            <a:r>
              <a:rPr lang="sk-SK" b="1" dirty="0" smtClean="0"/>
              <a:t>park</a:t>
            </a:r>
          </a:p>
          <a:p>
            <a:pPr marL="0" indent="0">
              <a:buNone/>
            </a:pPr>
            <a:r>
              <a:rPr lang="sk-SK" b="1" dirty="0" smtClean="0"/>
              <a:t>- </a:t>
            </a:r>
            <a:r>
              <a:rPr lang="sk-SK" b="1" dirty="0"/>
              <a:t>Pieninský národný </a:t>
            </a:r>
            <a:r>
              <a:rPr lang="sk-SK" b="1" dirty="0" smtClean="0"/>
              <a:t>park</a:t>
            </a:r>
          </a:p>
          <a:p>
            <a:pPr marL="0" indent="0">
              <a:buNone/>
            </a:pPr>
            <a:r>
              <a:rPr lang="sk-SK" dirty="0" smtClean="0"/>
              <a:t>- </a:t>
            </a:r>
            <a:r>
              <a:rPr lang="sk-SK" b="1" dirty="0" smtClean="0"/>
              <a:t>Národný park </a:t>
            </a:r>
            <a:r>
              <a:rPr lang="sk-SK" b="1" dirty="0" err="1" smtClean="0"/>
              <a:t>Poloniny</a:t>
            </a:r>
            <a:endParaRPr lang="sk-SK" b="1" dirty="0" smtClean="0"/>
          </a:p>
          <a:p>
            <a:pPr marL="0" indent="0">
              <a:buNone/>
            </a:pPr>
            <a:r>
              <a:rPr lang="sk-SK" b="1" dirty="0" smtClean="0"/>
              <a:t>- časť</a:t>
            </a:r>
            <a:r>
              <a:rPr lang="sk-SK" dirty="0"/>
              <a:t> </a:t>
            </a:r>
            <a:r>
              <a:rPr lang="sk-SK" b="1" dirty="0"/>
              <a:t>Národného parku Nízke </a:t>
            </a:r>
            <a:r>
              <a:rPr lang="sk-SK" b="1" dirty="0" smtClean="0"/>
              <a:t>Tatry</a:t>
            </a:r>
          </a:p>
          <a:p>
            <a:pPr marL="0" indent="0">
              <a:buNone/>
            </a:pPr>
            <a:r>
              <a:rPr lang="sk-SK" b="1" dirty="0" smtClean="0"/>
              <a:t>- časť Národného parku Slovenský raj</a:t>
            </a:r>
          </a:p>
          <a:p>
            <a:pPr marL="0" indent="0">
              <a:buNone/>
            </a:pPr>
            <a:r>
              <a:rPr lang="sk-SK" b="1" dirty="0" smtClean="0"/>
              <a:t>- CHKO Východné Karpaty</a:t>
            </a:r>
          </a:p>
          <a:p>
            <a:pPr marL="0" indent="0">
              <a:buNone/>
            </a:pPr>
            <a:r>
              <a:rPr lang="sk-SK" b="1" dirty="0" smtClean="0"/>
              <a:t>- CHKO  Vihorlat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78385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1178768"/>
          </a:xfrm>
        </p:spPr>
        <p:txBody>
          <a:bodyPr/>
          <a:lstStyle/>
          <a:p>
            <a:r>
              <a:rPr lang="sk-SK" b="1" dirty="0" smtClean="0"/>
              <a:t>PREŠOVSKÝ  KRAJ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55576" y="1554162"/>
            <a:ext cx="823602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b="1" u="sng" dirty="0" smtClean="0"/>
              <a:t>VODSTVO</a:t>
            </a:r>
            <a:r>
              <a:rPr lang="sk-SK" dirty="0" smtClean="0"/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k-SK" b="1" dirty="0" smtClean="0"/>
              <a:t>- Vodná nádrž  DOMAŠA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k-SK" b="1" dirty="0" smtClean="0"/>
              <a:t>- Vodná nádrž  STARINA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k-SK" b="1" dirty="0" smtClean="0"/>
              <a:t>- Rieky: Hornád, Torysa, Poprad,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k-SK" b="1" dirty="0"/>
              <a:t> </a:t>
            </a:r>
            <a:r>
              <a:rPr lang="sk-SK" b="1" dirty="0" smtClean="0"/>
              <a:t> Dunajec, Topľa, Ondava, Laborec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1902526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1178768"/>
          </a:xfrm>
        </p:spPr>
        <p:txBody>
          <a:bodyPr/>
          <a:lstStyle/>
          <a:p>
            <a:r>
              <a:rPr lang="sk-SK" b="1" dirty="0" smtClean="0"/>
              <a:t>    PREŠOV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9552" y="1268760"/>
            <a:ext cx="8452048" cy="51845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b="1" dirty="0"/>
              <a:t>-</a:t>
            </a:r>
            <a:r>
              <a:rPr lang="sk-SK" b="1" dirty="0" smtClean="0"/>
              <a:t> </a:t>
            </a:r>
            <a:r>
              <a:rPr lang="sk-SK" b="1" dirty="0"/>
              <a:t>je správnym centrom Prešovského    </a:t>
            </a:r>
          </a:p>
          <a:p>
            <a:pPr marL="0" indent="0">
              <a:buNone/>
            </a:pPr>
            <a:r>
              <a:rPr lang="sk-SK" b="1" dirty="0"/>
              <a:t>  </a:t>
            </a:r>
            <a:r>
              <a:rPr lang="sk-SK" b="1" dirty="0" smtClean="0"/>
              <a:t>samosprávneho </a:t>
            </a:r>
            <a:r>
              <a:rPr lang="sk-SK" b="1" dirty="0"/>
              <a:t>kraja</a:t>
            </a:r>
          </a:p>
          <a:p>
            <a:pPr marL="0" indent="0">
              <a:buNone/>
            </a:pPr>
            <a:r>
              <a:rPr lang="sk-SK" b="1" dirty="0"/>
              <a:t>- tretie najväčšie mesto Slovenska                      </a:t>
            </a:r>
          </a:p>
          <a:p>
            <a:pPr marL="0" indent="0">
              <a:buNone/>
            </a:pPr>
            <a:r>
              <a:rPr lang="sk-SK" b="1" dirty="0"/>
              <a:t>  </a:t>
            </a:r>
            <a:r>
              <a:rPr lang="sk-SK" b="1" dirty="0" smtClean="0"/>
              <a:t>(</a:t>
            </a:r>
            <a:r>
              <a:rPr lang="sk-SK" b="1" dirty="0"/>
              <a:t>91 767 obyvateľov</a:t>
            </a:r>
            <a:r>
              <a:rPr lang="sk-SK" b="1" dirty="0" smtClean="0"/>
              <a:t>)</a:t>
            </a:r>
          </a:p>
          <a:p>
            <a:pPr marL="0" indent="0">
              <a:buNone/>
            </a:pPr>
            <a:r>
              <a:rPr lang="sk-SK" b="1" dirty="0"/>
              <a:t>- metropola regiónu Šariš</a:t>
            </a:r>
          </a:p>
          <a:p>
            <a:pPr marL="0" indent="0">
              <a:buNone/>
            </a:pPr>
            <a:r>
              <a:rPr lang="sk-SK" b="1" dirty="0"/>
              <a:t>- rozprestiera sa v Košickej kotline</a:t>
            </a:r>
          </a:p>
          <a:p>
            <a:pPr marL="0" indent="0">
              <a:buNone/>
            </a:pPr>
            <a:r>
              <a:rPr lang="sk-SK" b="1" dirty="0" smtClean="0"/>
              <a:t>- leží na </a:t>
            </a:r>
            <a:r>
              <a:rPr lang="sk-SK" b="1" dirty="0"/>
              <a:t>sútoku riek Torysa a </a:t>
            </a:r>
            <a:r>
              <a:rPr lang="sk-SK" b="1" dirty="0" err="1" smtClean="0"/>
              <a:t>Sekčov</a:t>
            </a:r>
            <a:endParaRPr lang="sk-SK" b="1" dirty="0" smtClean="0"/>
          </a:p>
          <a:p>
            <a:pPr marL="0" indent="0">
              <a:buNone/>
            </a:pPr>
            <a:r>
              <a:rPr lang="sk-SK" b="1" dirty="0" smtClean="0"/>
              <a:t>- obklopujú </a:t>
            </a:r>
            <a:r>
              <a:rPr lang="sk-SK" b="1" dirty="0"/>
              <a:t>ho Slanské vrchy z východu </a:t>
            </a:r>
            <a:endParaRPr lang="sk-SK" b="1" dirty="0" smtClean="0"/>
          </a:p>
          <a:p>
            <a:pPr marL="0" indent="0">
              <a:buNone/>
            </a:pPr>
            <a:r>
              <a:rPr lang="sk-SK" b="1" dirty="0"/>
              <a:t> </a:t>
            </a:r>
            <a:r>
              <a:rPr lang="sk-SK" b="1" dirty="0" smtClean="0"/>
              <a:t> a </a:t>
            </a:r>
            <a:r>
              <a:rPr lang="sk-SK" b="1" dirty="0"/>
              <a:t>Šarišská vrchovina zo </a:t>
            </a:r>
            <a:r>
              <a:rPr lang="sk-SK" b="1" dirty="0" smtClean="0"/>
              <a:t>západu 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200312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232840"/>
            <a:ext cx="8686800" cy="1062560"/>
          </a:xfrm>
        </p:spPr>
        <p:txBody>
          <a:bodyPr/>
          <a:lstStyle/>
          <a:p>
            <a:r>
              <a:rPr lang="sk-SK" b="1" dirty="0" smtClean="0"/>
              <a:t>PREŠOV   ZAUJÍMAVOSTI</a:t>
            </a:r>
            <a:endParaRPr lang="sk-SK" dirty="0"/>
          </a:p>
        </p:txBody>
      </p:sp>
      <p:pic>
        <p:nvPicPr>
          <p:cNvPr id="2051" name="Picture 3" descr="C:\Users\Evka Vladovičová\Desktop\Bašta_Prešov_17_Slovakia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87715"/>
            <a:ext cx="2566007" cy="282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Evka Vladovičová\Desktop\vodarenska-veza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472" y="232840"/>
            <a:ext cx="2417016" cy="378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Evka Vladovičová\Desktop\krajske-muzeum-presov6551609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207498"/>
            <a:ext cx="327654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Evka Vladovičová\Desktop\synagoga-presov_perex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472" y="4149081"/>
            <a:ext cx="241701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Evka Vladovičová\Desktop\9113_ful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149081"/>
            <a:ext cx="3254637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Evka Vladovičová\Desktop\8229stropne_malby_historickej_budovy_djz_foto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49080"/>
            <a:ext cx="2566007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106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/>
          <a:lstStyle/>
          <a:p>
            <a:r>
              <a:rPr lang="sk-SK" b="1" dirty="0" smtClean="0"/>
              <a:t>Prešov  KOSTOLY</a:t>
            </a:r>
            <a:endParaRPr lang="sk-SK" b="1" dirty="0"/>
          </a:p>
        </p:txBody>
      </p:sp>
      <p:pic>
        <p:nvPicPr>
          <p:cNvPr id="1027" name="Picture 3" descr="C:\Users\Evka Vladovičová\Desktop\csm_b8e04b34b8_5a53c05d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717" y="1176338"/>
            <a:ext cx="3481763" cy="261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Evka Vladovičová\Desktop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717" y="4029339"/>
            <a:ext cx="3481763" cy="256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Evka Vladovičová\Desktop\Katedrálny_chrám_Sv_Alexandra_Nevskéh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58861"/>
            <a:ext cx="3554957" cy="270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Evka Vladovičová\Desktop\downloa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77072"/>
            <a:ext cx="3554957" cy="251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Evka Vladovičová\Desktop\im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911" y="1916832"/>
            <a:ext cx="2396225" cy="315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845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/>
          <a:lstStyle/>
          <a:p>
            <a:r>
              <a:rPr lang="sk-SK" dirty="0" err="1" smtClean="0"/>
              <a:t>ŠaRIŠSKÁ</a:t>
            </a:r>
            <a:r>
              <a:rPr lang="sk-SK" dirty="0" smtClean="0"/>
              <a:t>  </a:t>
            </a:r>
            <a:r>
              <a:rPr lang="sk-SK" dirty="0" err="1" smtClean="0"/>
              <a:t>GalÉria</a:t>
            </a:r>
            <a:r>
              <a:rPr lang="sk-SK" dirty="0" smtClean="0"/>
              <a:t>  Prešov</a:t>
            </a:r>
            <a:endParaRPr lang="sk-SK" dirty="0"/>
          </a:p>
        </p:txBody>
      </p:sp>
      <p:pic>
        <p:nvPicPr>
          <p:cNvPr id="1026" name="Picture 2" descr="sarisska-galeria-v-presove8026486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59402"/>
            <a:ext cx="3400278" cy="225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sm_interier%20vyst%20M%20Kavulicova%20X%202012%20%2824%29_38461691c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59402"/>
            <a:ext cx="3463170" cy="2324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C:\Users\Evka Vladovičová\Desktop\mqdefaul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3400278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Evka Vladovičová\Desktop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037332"/>
            <a:ext cx="3478762" cy="224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Evka Vladovičová\Desktop\downloa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810" y="2428429"/>
            <a:ext cx="3241374" cy="222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4750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ovanie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estovani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estovani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3485</TotalTime>
  <Words>235</Words>
  <Application>Microsoft Office PowerPoint</Application>
  <PresentationFormat>Prezentácia na obrazovke (4:3)</PresentationFormat>
  <Paragraphs>94</Paragraphs>
  <Slides>32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32</vt:i4>
      </vt:variant>
    </vt:vector>
  </HeadingPairs>
  <TitlesOfParts>
    <vt:vector size="33" baseType="lpstr">
      <vt:lpstr>Cestovanie</vt:lpstr>
      <vt:lpstr>Prešov a okolie                                                 Variant B</vt:lpstr>
      <vt:lpstr>PREŠOVSKÝ   KRAJ</vt:lpstr>
      <vt:lpstr>MAPA  PREŠOVSKÉHO  KRAJA</vt:lpstr>
      <vt:lpstr>PREŠOVSKÝ   KRAJ</vt:lpstr>
      <vt:lpstr>PREŠOVSKÝ  KRAJ</vt:lpstr>
      <vt:lpstr>    PREŠOV</vt:lpstr>
      <vt:lpstr>PREŠOV   ZAUJÍMAVOSTI</vt:lpstr>
      <vt:lpstr>Prešov  KOSTOLY</vt:lpstr>
      <vt:lpstr>ŠaRIŠSKÁ  GalÉria  Prešov</vt:lpstr>
      <vt:lpstr>GréckokatolÍCKY   KŇAŽSKÝ</vt:lpstr>
      <vt:lpstr>SIEŇ   SLÁVY   PREŠOVSKÉHO   ŠPORTU</vt:lpstr>
      <vt:lpstr>STROPKOV   MÚZEUM</vt:lpstr>
      <vt:lpstr> TOKAJÍK                           Pamätník Tokajíckej                               </vt:lpstr>
      <vt:lpstr>DOMAŠA </vt:lpstr>
      <vt:lpstr>  VODNÁ   NÁDRŽ   DOMAŠA</vt:lpstr>
      <vt:lpstr>KRIVANY – centrum ľudovej kultúry</vt:lpstr>
      <vt:lpstr> KRIVANY  KAMENNÝ  VODNÝ  MLYN</vt:lpstr>
      <vt:lpstr>VEĽKÝ  ŠARIŠ  PIVOVAR</vt:lpstr>
      <vt:lpstr>VEĽKÝ  ŠARIŠ  MÚZEUM</vt:lpstr>
      <vt:lpstr>ĽUTINA  SKANZEN  DREVENÝCH  KOSTOLÍKOV</vt:lpstr>
      <vt:lpstr>OPÁLOVÁ  BAŇA  DUBNÍK</vt:lpstr>
      <vt:lpstr>EXPOZÍCIA  MINERÁLOV  OPINÁ</vt:lpstr>
      <vt:lpstr>BUDIMÍR  VEĽKÝ  KAŠTIEĽ </vt:lpstr>
      <vt:lpstr>BUDIMÍR - STARÝ KAŠTIEĽ</vt:lpstr>
      <vt:lpstr>BARDEJOVSKÉ   KÚPELE</vt:lpstr>
      <vt:lpstr>BARDEJOV</vt:lpstr>
      <vt:lpstr>BARDEJOV  STARÁ  SYNAGÓGA</vt:lpstr>
      <vt:lpstr>BARDEJOV   PAMӒTNÍK   HOLOCAUSTU</vt:lpstr>
      <vt:lpstr>BARDEJOV SYNAGÓGA BIKUR CHOLIM</vt:lpstr>
      <vt:lpstr>HERVARTOV  DREVENÝ  KOSTOL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Prešov a okolie  Variant B</dc:title>
  <dc:creator>Evka Vladovičová</dc:creator>
  <cp:lastModifiedBy>Evka Vladovičová</cp:lastModifiedBy>
  <cp:revision>96</cp:revision>
  <dcterms:created xsi:type="dcterms:W3CDTF">2021-08-30T17:13:04Z</dcterms:created>
  <dcterms:modified xsi:type="dcterms:W3CDTF">2022-08-30T13:49:51Z</dcterms:modified>
</cp:coreProperties>
</file>